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54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68853" y="2527069"/>
            <a:ext cx="8791575" cy="1448406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функции добавления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912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Далее напишем код для сохранения изменений, используя метод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SaveChanges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Этот метод является коварным, его необходимо поместить в блок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try-catch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чтобы он отработал корректно, и в случае возникновения какой-либо непредвиденной ошибки, приложение не «упало», а корректно работало. Мы выведем сообщение об ошибке, если она появилась. В случае успешного сохранения выведем сообщение о том, что информация сохранена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508" t="6367" r="51745" b="33809"/>
          <a:stretch/>
        </p:blipFill>
        <p:spPr>
          <a:xfrm>
            <a:off x="3463200" y="2540000"/>
            <a:ext cx="5262422" cy="37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28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Теперь можно вернуться назад. При возврате на страницу со списком отелей, нам необходимо выводить актуальную информацию, обновляя список в таблице. Для этого мы будем использовать событие у страницы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IsVisibleChange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Оно срабатывает каждый раз, когда страница отображается, либо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скрывается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1984" t="6367" r="35556" b="33669"/>
          <a:stretch/>
        </p:blipFill>
        <p:spPr>
          <a:xfrm>
            <a:off x="2979201" y="2264228"/>
            <a:ext cx="6230419" cy="400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6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 помощью F12 переходим в код. Если видимость страницы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isVisible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мы будем обращаться к контексту с помощью свойства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ChangeTracker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 всем сущностям, которые есть. И для каждой из них будем выполнять метод перезагрузки и вывода актуальных данных. После этого таблицу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DGridHotels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присвоим таблице «список отелей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429" t="6084" r="38492" b="33951"/>
          <a:stretch/>
        </p:blipFill>
        <p:spPr>
          <a:xfrm>
            <a:off x="2429819" y="2213430"/>
            <a:ext cx="7329183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8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Запускаем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программу и проверяем функцию добавления данных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7149" t="11793" r="52154" b="47531"/>
          <a:stretch/>
        </p:blipFill>
        <p:spPr>
          <a:xfrm>
            <a:off x="1274672" y="1651000"/>
            <a:ext cx="3774204" cy="212196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7292" t="12221" r="52014" b="47038"/>
          <a:stretch/>
        </p:blipFill>
        <p:spPr>
          <a:xfrm>
            <a:off x="6161041" y="1651000"/>
            <a:ext cx="3774204" cy="212540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7187" t="12407" r="52083" b="46852"/>
          <a:stretch/>
        </p:blipFill>
        <p:spPr>
          <a:xfrm>
            <a:off x="3856789" y="3971501"/>
            <a:ext cx="3774204" cy="212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699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На странице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AddEditPage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добавим новое поле, которое будет хранить в себе экземпляр добавляемого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отеля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666" t="6296" r="44792" b="33703"/>
          <a:stretch/>
        </p:blipFill>
        <p:spPr>
          <a:xfrm>
            <a:off x="2724736" y="1836766"/>
            <a:ext cx="6739349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030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2. 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инициализации установим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DataContext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страницы — этот созданный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508" t="6367" r="48650" b="33527"/>
          <a:stretch/>
        </p:blipFill>
        <p:spPr>
          <a:xfrm>
            <a:off x="2799327" y="1785256"/>
            <a:ext cx="6590168" cy="447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2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Затем, используя привязку данных, укажем, какому свойству обращаться к каждому элементу при загрузке данных. Например, свойство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 первого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TextBox'а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будет обращаться к названию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отеля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1875" t="6111" r="21458" b="25000"/>
          <a:stretch/>
        </p:blipFill>
        <p:spPr>
          <a:xfrm>
            <a:off x="2595319" y="2207722"/>
            <a:ext cx="6998183" cy="406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57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Второй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будет обращаться к количеству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звезд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2188" t="6481" r="21458" b="29630"/>
          <a:stretch/>
        </p:blipFill>
        <p:spPr>
          <a:xfrm>
            <a:off x="1672785" y="1295400"/>
            <a:ext cx="8843252" cy="478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0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5. 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 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комбо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-бокс будет обращаться к стране, которую мы выбрали для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отеля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1979" t="6297" r="21562" b="31111"/>
          <a:stretch/>
        </p:blipFill>
        <p:spPr>
          <a:xfrm>
            <a:off x="1761438" y="1781175"/>
            <a:ext cx="8665946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43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17612" y="550372"/>
            <a:ext cx="9905999" cy="52868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Далее обработаем нажатие на кнопку Сохранение и в коде пропишем логику обращения к модели данных и добавления нового экземпляра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отеля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Прежде чем сохранять данные, сделаем проверки на количество символов, заполняемость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объектов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звездность (т. к. количество звезд должно быть от одного до пяти) и выбор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страны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590" t="6219" r="45389" b="31743"/>
          <a:stretch/>
        </p:blipFill>
        <p:spPr>
          <a:xfrm>
            <a:off x="2928899" y="2061028"/>
            <a:ext cx="6483423" cy="426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9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После прохождения проверки нужно узнать, возникли ли ошибки, обратившись к переменной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errors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Если в переменной что-то есть, то необходимо вывести сообщение об ошибке (то, что накопилось во время проверки). Соответственно, дальнейшее выполнение функции не нужно, и с помощью оператора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— мы 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выходим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459" t="6297" r="51771" b="29999"/>
          <a:stretch/>
        </p:blipFill>
        <p:spPr>
          <a:xfrm>
            <a:off x="3564429" y="2208241"/>
            <a:ext cx="5059963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1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798022"/>
            <a:ext cx="9905999" cy="528689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Если же все хорошо, и у нас происходит операция добавления (т.е. еще не присвоен код нового отеля), то мы будем пытаться добавить модель или экземпляр созданного отеля. Получив его контекст и обратившись к таблице отелей, с помощью метода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мы добавляем созданный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экземпляр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563" t="6481" r="48437" b="34074"/>
          <a:stretch/>
        </p:blipFill>
        <p:spPr>
          <a:xfrm>
            <a:off x="2975196" y="2209800"/>
            <a:ext cx="623843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274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63</TotalTime>
  <Words>501</Words>
  <Application>Microsoft Office PowerPoint</Application>
  <PresentationFormat>Широкоэкранный</PresentationFormat>
  <Paragraphs>13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Times New Roman</vt:lpstr>
      <vt:lpstr>Trebuchet MS</vt:lpstr>
      <vt:lpstr>Tw Cen MT</vt:lpstr>
      <vt:lpstr>Контур</vt:lpstr>
      <vt:lpstr>Реализация функции добавления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Реализация функции добавления</dc:title>
  <dc:creator>Admin</dc:creator>
  <cp:lastModifiedBy>Admin</cp:lastModifiedBy>
  <cp:revision>6</cp:revision>
  <dcterms:created xsi:type="dcterms:W3CDTF">2022-11-01T23:08:46Z</dcterms:created>
  <dcterms:modified xsi:type="dcterms:W3CDTF">2022-11-02T00:12:24Z</dcterms:modified>
</cp:coreProperties>
</file>

<file path=docProps/thumbnail.jpeg>
</file>